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16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63366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41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3c6325eeef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3c6325eeef_0_168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8366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c6325eeef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c6325eeef_0_173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15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d6c71b7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d6c71b76a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366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d6a76410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3d6a764103_0_1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616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c6325eeef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3c6325eeef_0_18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553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c6325eee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3c6325eeef_0_197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80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d6a7641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d6a764103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357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c6325eeef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c6325eeef_0_209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031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40283" y="17154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 smtClean="0"/>
              <a:t>TWÓJ MODEL </a:t>
            </a:r>
            <a:r>
              <a:rPr lang="pl"/>
              <a:t>BIZNESOWY 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7149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Nazwa firmy</a:t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57575" y="315763"/>
            <a:ext cx="1391974" cy="13919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/>
          <p:cNvSpPr txBox="1"/>
          <p:nvPr/>
        </p:nvSpPr>
        <p:spPr>
          <a:xfrm>
            <a:off x="7465325" y="129654"/>
            <a:ext cx="14955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00" dirty="0"/>
              <a:t>Załącznik nr 5</a:t>
            </a:r>
          </a:p>
          <a:p>
            <a:r>
              <a:rPr lang="pl-PL" sz="500" dirty="0"/>
              <a:t>do Regulaminu konkursu </a:t>
            </a:r>
          </a:p>
          <a:p>
            <a:r>
              <a:rPr lang="pl-PL" sz="500" dirty="0"/>
              <a:t>„Model Biznesowy dla Dąbrowy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45" y="129654"/>
            <a:ext cx="1627073" cy="13546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Opis firmy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w kilku zdaniach swoją firmę / branżę w jakiej działa)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Problem i jego rozwiązanie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(Jaki problem mają klienci w obszarze, w którym chcesz wprowadzić nowość?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czym polega wyjątkowość sposobu w jaki prezentowana przez firmę nowość rozwiązuje problemy klientów?)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Grupa odbiorcza 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(Opisz, kto będzie klientem oferowanych przez firmę nowości? 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Określ szczegółowo Twoją grupę z wykorzystaniem opisu person.)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Pozyskiwanie klientów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w jaki sposób firma planuje pozyskać nowych klientów?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Ilu klientów w ciągu 1 półrocza od wdrożenia pomysłu firma planuje pozyskać?)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Wartość projektu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(Opisz, co wprowadzona nowość oferuje obecnym i nowym klientom firmy - zdefiniuj konkretne korzyści)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biznesowy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jaki jest model biznesowy prezentowanej nowości? W jaki sposób będzie ono generować przychody? 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finansowy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 będzie kosztował dany produkt / usługa ? Jakie będą nakłady finansowe na wdrożenie?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Podsumowanie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Kilka słów podsumowania, opisz najistotniejszą informację, którą chcesz, aby zapamiętano z Twojej prezentacji.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186</Words>
  <Application>Microsoft Office PowerPoint</Application>
  <PresentationFormat>Pokaz na ekranie (16:9)</PresentationFormat>
  <Paragraphs>24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TWÓJ MODEL BIZNESOWY </vt:lpstr>
      <vt:lpstr>Opis firmy</vt:lpstr>
      <vt:lpstr>Problem i jego rozwiązanie</vt:lpstr>
      <vt:lpstr>Grupa odbiorcza </vt:lpstr>
      <vt:lpstr>Pozyskiwanie klientów</vt:lpstr>
      <vt:lpstr>Wartość projektu</vt:lpstr>
      <vt:lpstr>Model biznesowy</vt:lpstr>
      <vt:lpstr>Model finansowy</vt:lpstr>
      <vt:lpstr>Podsumowanie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BIZNESOWY  DLA DĄBROWY</dc:title>
  <dc:creator>Joanna Lasota-Kościańska</dc:creator>
  <cp:lastModifiedBy>Joanna Lasota-Kościańska</cp:lastModifiedBy>
  <cp:revision>6</cp:revision>
  <cp:lastPrinted>2023-08-09T10:17:17Z</cp:lastPrinted>
  <dcterms:modified xsi:type="dcterms:W3CDTF">2023-08-09T10:48:27Z</dcterms:modified>
</cp:coreProperties>
</file>