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83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9875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7633667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9875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2413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3c6325eeef_0_1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9875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13c6325eeef_0_168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583669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3c6325eeef_0_1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9875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3c6325eeef_0_173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731502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3d6c71b76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9875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3d6c71b76a_0_0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336683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3d6a764103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9875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3d6a764103_0_10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861637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3c6325eeef_0_1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9875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3c6325eeef_0_180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455536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3c6325eeef_0_1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9875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3c6325eeef_0_197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380651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3d6a76410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9875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13d6a764103_0_0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435771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3c6325eeef_0_2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9875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3c6325eeef_0_209:notes"/>
          <p:cNvSpPr txBox="1">
            <a:spLocks noGrp="1"/>
          </p:cNvSpPr>
          <p:nvPr>
            <p:ph type="body" idx="1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20317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440283" y="171542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dirty="0"/>
              <a:t>TWÓJ MODEL </a:t>
            </a:r>
            <a:r>
              <a:rPr lang="pl"/>
              <a:t>BIZNESOWY </a:t>
            </a:r>
            <a:endParaRPr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3714950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Nazwa firmy</a:t>
            </a:r>
            <a:endParaRPr/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57575" y="315763"/>
            <a:ext cx="1391974" cy="139197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pole tekstowe 1"/>
          <p:cNvSpPr txBox="1"/>
          <p:nvPr/>
        </p:nvSpPr>
        <p:spPr>
          <a:xfrm>
            <a:off x="7465325" y="129654"/>
            <a:ext cx="149555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500" dirty="0"/>
              <a:t>Załącznik nr 5</a:t>
            </a:r>
          </a:p>
          <a:p>
            <a:r>
              <a:rPr lang="pl-PL" sz="500" dirty="0"/>
              <a:t>do Regulaminu konkursu </a:t>
            </a:r>
          </a:p>
          <a:p>
            <a:r>
              <a:rPr lang="pl-PL" sz="500" dirty="0"/>
              <a:t>„Model Biznesowy dla Dąbrowy</a:t>
            </a: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8045" y="129654"/>
            <a:ext cx="1627073" cy="135466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Opis firmy</a:t>
            </a:r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(Opisz w kilku zdaniach swoją firmę / branżę w jakiej działa)</a:t>
            </a:r>
            <a:endParaRPr sz="1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Problem i jego rozwiązanie</a:t>
            </a:r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(Jaki problem mają klienci w obszarze, w którym chcesz wprowadzić nowość?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pl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 czym polega wyjątkowość sposobu w jaki prezentowana przez firmę nowość rozwiązuje problemy klientów?)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Grupa odbiorcza </a:t>
            </a:r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(Opisz, kto będzie klientem oferowanych przez firmę nowości? 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pl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Określ szczegółowo Twoją grupę z wykorzystaniem opisu person.)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Pozyskiwanie klientów</a:t>
            </a:r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(Opisz w jaki sposób firma planuje pozyskać nowych klientów?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pl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Ilu klientów w ciągu 1 półrocza od wdrożenia pomysłu firma planuje pozyskać?)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Wartość projektu</a:t>
            </a:r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(Opisz, co wprowadzona nowość oferuje obecnym i nowym klientom firmy - zdefiniuj konkretne korzyści)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Model biznesowy</a:t>
            </a:r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pl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(Opisz jaki jest model biznesowy prezentowanej nowości? W jaki sposób będzie ono generować przychody? )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Model finansowy</a:t>
            </a:r>
            <a:endParaRPr/>
          </a:p>
        </p:txBody>
      </p:sp>
      <p:sp>
        <p:nvSpPr>
          <p:cNvPr id="99" name="Google Shape;99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Ile będzie kosztował dany produkt / usługa ? Jakie będą nakłady finansowe na wdrożenie?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Podsumowanie</a:t>
            </a:r>
            <a:endParaRPr/>
          </a:p>
        </p:txBody>
      </p:sp>
      <p:sp>
        <p:nvSpPr>
          <p:cNvPr id="105" name="Google Shape;105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pl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Kilka słów podsumowania, opisz najistotniejszą informację, którą chcesz, aby zapamiętano z Twojej prezentacji.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186</Words>
  <Application>Microsoft Office PowerPoint</Application>
  <PresentationFormat>Pokaz na ekranie (16:9)</PresentationFormat>
  <Paragraphs>24</Paragraphs>
  <Slides>9</Slides>
  <Notes>9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Simple Light</vt:lpstr>
      <vt:lpstr>TWÓJ MODEL BIZNESOWY </vt:lpstr>
      <vt:lpstr>Opis firmy</vt:lpstr>
      <vt:lpstr>Problem i jego rozwiązanie</vt:lpstr>
      <vt:lpstr>Grupa odbiorcza </vt:lpstr>
      <vt:lpstr>Pozyskiwanie klientów</vt:lpstr>
      <vt:lpstr>Wartość projektu</vt:lpstr>
      <vt:lpstr>Model biznesowy</vt:lpstr>
      <vt:lpstr>Model finansowy</vt:lpstr>
      <vt:lpstr>Podsumowanie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 BIZNESOWY  DLA DĄBROWY</dc:title>
  <dc:creator>Joanna Lasota-Kościańska</dc:creator>
  <cp:lastModifiedBy>Paweł Lelas</cp:lastModifiedBy>
  <cp:revision>6</cp:revision>
  <cp:lastPrinted>2023-08-09T10:17:17Z</cp:lastPrinted>
  <dcterms:modified xsi:type="dcterms:W3CDTF">2024-10-21T08:40:06Z</dcterms:modified>
</cp:coreProperties>
</file>