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9" r:id="rId5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2558" y="29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450053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3805235" y="4458985"/>
            <a:ext cx="3662365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</a:pPr>
            <a:endParaRPr lang="pl-PL" sz="1600" dirty="0"/>
          </a:p>
          <a:p>
            <a:pPr lvl="0">
              <a:lnSpc>
                <a:spcPct val="115000"/>
              </a:lnSpc>
            </a:pPr>
            <a:endParaRPr lang="pl-PL" sz="1800" b="1" dirty="0">
              <a:solidFill>
                <a:srgbClr val="C50000"/>
              </a:solidFill>
            </a:endParaRPr>
          </a:p>
          <a:p>
            <a:pPr lvl="0" algn="ctr">
              <a:lnSpc>
                <a:spcPct val="115000"/>
              </a:lnSpc>
            </a:pPr>
            <a:r>
              <a:rPr lang="pl-PL" sz="1800" dirty="0" smtClean="0"/>
              <a:t>Spotkania </a:t>
            </a:r>
            <a:r>
              <a:rPr lang="pl-PL" sz="1800" dirty="0"/>
              <a:t>informacyjno-rekrutacyjne </a:t>
            </a:r>
            <a:r>
              <a:rPr lang="pl-PL" sz="1800" dirty="0" smtClean="0"/>
              <a:t>odbywają się </a:t>
            </a:r>
            <a:r>
              <a:rPr lang="pl-PL" sz="1800" b="1" dirty="0" smtClean="0">
                <a:solidFill>
                  <a:srgbClr val="C00000"/>
                </a:solidFill>
              </a:rPr>
              <a:t>w środę</a:t>
            </a:r>
            <a:r>
              <a:rPr lang="pl-PL" sz="1800" b="1" dirty="0" smtClean="0">
                <a:solidFill>
                  <a:srgbClr val="C50000"/>
                </a:solidFill>
              </a:rPr>
              <a:t> 29.05.2019r. i 05.06. 2019r. w </a:t>
            </a:r>
            <a:r>
              <a:rPr lang="pl-PL" sz="1800" b="1" dirty="0">
                <a:solidFill>
                  <a:srgbClr val="C50000"/>
                </a:solidFill>
              </a:rPr>
              <a:t>godz. </a:t>
            </a:r>
            <a:r>
              <a:rPr lang="pl-PL" sz="1800" b="1" dirty="0" smtClean="0">
                <a:solidFill>
                  <a:srgbClr val="C50000"/>
                </a:solidFill>
              </a:rPr>
              <a:t>8:00-16:00 </a:t>
            </a:r>
            <a:endParaRPr lang="pl-PL" sz="1800" dirty="0"/>
          </a:p>
          <a:p>
            <a:pPr lvl="0" algn="ctr">
              <a:lnSpc>
                <a:spcPct val="115000"/>
              </a:lnSpc>
            </a:pPr>
            <a:r>
              <a:rPr lang="pl-PL" sz="1800" dirty="0"/>
              <a:t>w </a:t>
            </a:r>
            <a:r>
              <a:rPr lang="pl-PL" sz="1800" dirty="0" smtClean="0"/>
              <a:t>Dąbrowie Górniczej</a:t>
            </a:r>
            <a:endParaRPr lang="pl-PL" sz="1800" dirty="0"/>
          </a:p>
          <a:p>
            <a:pPr lvl="0" algn="ctr">
              <a:lnSpc>
                <a:spcPct val="115000"/>
              </a:lnSpc>
            </a:pPr>
            <a:r>
              <a:rPr lang="pl-PL" sz="1800" dirty="0" smtClean="0"/>
              <a:t>w Powiatowym Urzędzie Pracy przy ul. Jana III </a:t>
            </a:r>
            <a:r>
              <a:rPr lang="pl-PL" sz="1800" dirty="0" smtClean="0"/>
              <a:t>Sobieskiego 12 w poczekalni Urzędu</a:t>
            </a:r>
            <a:endParaRPr lang="pl-PL" sz="1800" dirty="0" smtClean="0"/>
          </a:p>
          <a:p>
            <a:pPr lvl="0">
              <a:lnSpc>
                <a:spcPct val="115000"/>
              </a:lnSpc>
            </a:pPr>
            <a:endParaRPr lang="pl-PL" sz="1800" dirty="0" smtClean="0"/>
          </a:p>
          <a:p>
            <a:pPr lvl="0">
              <a:lnSpc>
                <a:spcPct val="115000"/>
              </a:lnSpc>
            </a:pPr>
            <a:endParaRPr lang="pl-PL" sz="1800" dirty="0"/>
          </a:p>
          <a:p>
            <a:pPr algn="ctr">
              <a:lnSpc>
                <a:spcPct val="115000"/>
              </a:lnSpc>
            </a:pPr>
            <a:r>
              <a:rPr lang="pl-PL" sz="1800" dirty="0" smtClean="0"/>
              <a:t>Jeśli chcesz skontaktować się</a:t>
            </a:r>
          </a:p>
          <a:p>
            <a:pPr algn="ctr">
              <a:lnSpc>
                <a:spcPct val="115000"/>
              </a:lnSpc>
            </a:pPr>
            <a:r>
              <a:rPr lang="pl-PL" sz="1800" dirty="0"/>
              <a:t>z</a:t>
            </a:r>
            <a:r>
              <a:rPr lang="pl-PL" sz="1800" dirty="0" smtClean="0"/>
              <a:t>adzwoń </a:t>
            </a:r>
            <a:r>
              <a:rPr lang="pl-PL" sz="1800" dirty="0"/>
              <a:t>lub napisz sms: </a:t>
            </a:r>
          </a:p>
          <a:p>
            <a:pPr algn="ctr">
              <a:lnSpc>
                <a:spcPct val="115000"/>
              </a:lnSpc>
            </a:pPr>
            <a:r>
              <a:rPr lang="en-US" sz="1800" dirty="0"/>
              <a:t>882 354 </a:t>
            </a:r>
            <a:r>
              <a:rPr lang="en-US" sz="1800" dirty="0" smtClean="0"/>
              <a:t>524</a:t>
            </a:r>
            <a:endParaRPr lang="pl-PL" sz="1800" dirty="0" smtClean="0"/>
          </a:p>
          <a:p>
            <a:pPr algn="ctr">
              <a:lnSpc>
                <a:spcPct val="115000"/>
              </a:lnSpc>
            </a:pPr>
            <a:r>
              <a:rPr lang="pl-PL" sz="1800" dirty="0" smtClean="0"/>
              <a:t>Wyślij </a:t>
            </a:r>
            <a:r>
              <a:rPr lang="pl-PL" sz="1800" dirty="0"/>
              <a:t>CV: pracujwdhl@dhl.com</a:t>
            </a:r>
          </a:p>
          <a:p>
            <a:pPr lvl="0">
              <a:lnSpc>
                <a:spcPct val="115000"/>
              </a:lnSpc>
            </a:pPr>
            <a:endParaRPr lang="pl-PL" sz="1800" dirty="0"/>
          </a:p>
          <a:p>
            <a:pPr lvl="0" algn="ctr">
              <a:lnSpc>
                <a:spcPct val="115000"/>
              </a:lnSpc>
            </a:pPr>
            <a:r>
              <a:rPr lang="pl-PL" sz="1800" b="1" dirty="0">
                <a:solidFill>
                  <a:srgbClr val="C50000"/>
                </a:solidFill>
              </a:rPr>
              <a:t>Zapraszamy wszystkich </a:t>
            </a:r>
          </a:p>
          <a:p>
            <a:pPr lvl="0" algn="ctr">
              <a:lnSpc>
                <a:spcPct val="115000"/>
              </a:lnSpc>
            </a:pPr>
            <a:r>
              <a:rPr lang="pl-PL" sz="1800" b="1" dirty="0">
                <a:solidFill>
                  <a:srgbClr val="C50000"/>
                </a:solidFill>
              </a:rPr>
              <a:t>chętnych!</a:t>
            </a:r>
          </a:p>
          <a:p>
            <a:pPr marL="171450" lvl="0" indent="-171450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pl-PL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463" y="-1"/>
            <a:ext cx="7577138" cy="4458986"/>
          </a:xfrm>
          <a:prstGeom prst="rect">
            <a:avLst/>
          </a:prstGeom>
        </p:spPr>
      </p:pic>
      <p:sp>
        <p:nvSpPr>
          <p:cNvPr id="8" name="Rechteck 11"/>
          <p:cNvSpPr/>
          <p:nvPr/>
        </p:nvSpPr>
        <p:spPr bwMode="hidden">
          <a:xfrm rot="10800000" flipV="1">
            <a:off x="-17463" y="2044701"/>
            <a:ext cx="3779835" cy="8647112"/>
          </a:xfrm>
          <a:prstGeom prst="rect">
            <a:avLst/>
          </a:prstGeom>
          <a:gradFill flip="none" rotWithShape="1">
            <a:gsLst>
              <a:gs pos="30000">
                <a:srgbClr val="FFCC00"/>
              </a:gs>
              <a:gs pos="0">
                <a:srgbClr val="FFCC00">
                  <a:alpha val="0"/>
                </a:srgbClr>
              </a:gs>
              <a:gs pos="100000">
                <a:srgbClr val="FFCC0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44000" tIns="144000" rIns="144000" bIns="144000" numCol="1" rtlCol="0" anchor="ctr" anchorCtr="0" compatLnSpc="1">
            <a:prstTxWarp prst="textNoShape">
              <a:avLst/>
            </a:prstTxWarp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9953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kern="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04" y="4458985"/>
            <a:ext cx="2468563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ymbol zastępczy tekstu 6"/>
          <p:cNvSpPr txBox="1">
            <a:spLocks/>
          </p:cNvSpPr>
          <p:nvPr/>
        </p:nvSpPr>
        <p:spPr>
          <a:xfrm>
            <a:off x="219004" y="5401627"/>
            <a:ext cx="3306900" cy="4445832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>
                <a:solidFill>
                  <a:srgbClr val="C50000"/>
                </a:solidFill>
              </a:rPr>
              <a:t>DHL </a:t>
            </a:r>
            <a:r>
              <a:rPr lang="pl-PL" sz="1800" b="1" dirty="0" smtClean="0">
                <a:solidFill>
                  <a:srgbClr val="C50000"/>
                </a:solidFill>
              </a:rPr>
              <a:t>rekrutuje</a:t>
            </a:r>
          </a:p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 smtClean="0">
                <a:solidFill>
                  <a:srgbClr val="C50000"/>
                </a:solidFill>
              </a:rPr>
              <a:t>  </a:t>
            </a:r>
            <a:endParaRPr lang="pl-PL" sz="1800" b="1" dirty="0">
              <a:solidFill>
                <a:srgbClr val="C50000"/>
              </a:solidFill>
            </a:endParaRPr>
          </a:p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 smtClean="0">
                <a:solidFill>
                  <a:schemeClr val="tx1"/>
                </a:solidFill>
              </a:rPr>
              <a:t>PRACOWNIKÓW </a:t>
            </a:r>
            <a:r>
              <a:rPr lang="pl-PL" sz="1800" b="1" dirty="0">
                <a:solidFill>
                  <a:schemeClr val="tx1"/>
                </a:solidFill>
              </a:rPr>
              <a:t>MAGAZYNOWYCH, </a:t>
            </a:r>
            <a:endParaRPr lang="pl-PL" sz="1800" b="1" dirty="0" smtClean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 smtClean="0">
                <a:solidFill>
                  <a:schemeClr val="tx1"/>
                </a:solidFill>
              </a:rPr>
              <a:t> </a:t>
            </a:r>
            <a:endParaRPr lang="pl-PL" sz="1800" b="1" dirty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 smtClean="0">
                <a:solidFill>
                  <a:srgbClr val="C50000"/>
                </a:solidFill>
              </a:rPr>
              <a:t>do </a:t>
            </a:r>
            <a:r>
              <a:rPr lang="pl-PL" sz="1800" b="1" dirty="0">
                <a:solidFill>
                  <a:srgbClr val="C50000"/>
                </a:solidFill>
              </a:rPr>
              <a:t>centrum logistycznego </a:t>
            </a:r>
          </a:p>
          <a:p>
            <a:pPr lvl="0" algn="ctr">
              <a:lnSpc>
                <a:spcPct val="115000"/>
              </a:lnSpc>
            </a:pPr>
            <a:r>
              <a:rPr lang="pl-PL" sz="1800" b="1" dirty="0">
                <a:solidFill>
                  <a:srgbClr val="C50000"/>
                </a:solidFill>
              </a:rPr>
              <a:t>w </a:t>
            </a:r>
            <a:r>
              <a:rPr lang="pl-PL" sz="1800" b="1" dirty="0" smtClean="0">
                <a:solidFill>
                  <a:srgbClr val="C50000"/>
                </a:solidFill>
              </a:rPr>
              <a:t>Dąbrowie Górniczej.</a:t>
            </a:r>
            <a:endParaRPr lang="pl-PL" sz="1800" b="1" dirty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b="1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</a:pPr>
            <a:endParaRPr lang="pl-PL" sz="1200" b="1" dirty="0" smtClean="0"/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>
              <a:solidFill>
                <a:srgbClr val="C5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41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72C74C574CD4E85BACF525B3793FF" ma:contentTypeVersion="0" ma:contentTypeDescription="Create a new document." ma:contentTypeScope="" ma:versionID="1db7e385e81488bfcbe6facfb82f140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BBE676-B69F-49FF-839B-875F162A60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7FA34A-BED2-4DC9-9D85-0B553F0193FB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96EB310-47F7-4B7E-A84D-1C79722409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58</Words>
  <Application>Microsoft Office PowerPoint</Application>
  <PresentationFormat>Niestandardowy</PresentationFormat>
  <Paragraphs>28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Wioletta Podstawka (DHL PL)</dc:creator>
  <cp:lastModifiedBy>Monika Lenartowicz (DHL PL)</cp:lastModifiedBy>
  <cp:revision>36</cp:revision>
  <dcterms:modified xsi:type="dcterms:W3CDTF">2019-05-20T10:32:18Z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0x010100C2472C74C574CD4E85BACF525B3793FF</vt:lpwstr>
  </property>
</Properties>
</file>